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85" r:id="rId2"/>
    <p:sldId id="286" r:id="rId3"/>
    <p:sldId id="287" r:id="rId4"/>
    <p:sldId id="288" r:id="rId5"/>
    <p:sldId id="289" r:id="rId6"/>
    <p:sldId id="290" r:id="rId7"/>
    <p:sldId id="283" r:id="rId8"/>
    <p:sldId id="277" r:id="rId9"/>
    <p:sldId id="278" r:id="rId10"/>
    <p:sldId id="284" r:id="rId11"/>
  </p:sldIdLst>
  <p:sldSz cx="7218363" cy="10266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7188"/>
  </p:normalViewPr>
  <p:slideViewPr>
    <p:cSldViewPr snapToGrid="0">
      <p:cViewPr varScale="1">
        <p:scale>
          <a:sx n="83" d="100"/>
          <a:sy n="83" d="100"/>
        </p:scale>
        <p:origin x="37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171D-730E-C748-ABFD-26C8F5BE096A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04490-7A31-2449-9899-8C6C4145B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1pPr>
    <a:lvl2pPr marL="476814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2pPr>
    <a:lvl3pPr marL="953628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3pPr>
    <a:lvl4pPr marL="1430442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4pPr>
    <a:lvl5pPr marL="1907256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5pPr>
    <a:lvl6pPr marL="2384069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6pPr>
    <a:lvl7pPr marL="2860883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7pPr>
    <a:lvl8pPr marL="3337697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8pPr>
    <a:lvl9pPr marL="3814511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77" y="1680169"/>
            <a:ext cx="6135609" cy="3574215"/>
          </a:xfrm>
        </p:spPr>
        <p:txBody>
          <a:bodyPr anchor="b"/>
          <a:lstStyle>
            <a:lvl1pPr algn="ctr">
              <a:defRPr sz="47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296" y="5392220"/>
            <a:ext cx="5413772" cy="2478661"/>
          </a:xfrm>
        </p:spPr>
        <p:txBody>
          <a:bodyPr/>
          <a:lstStyle>
            <a:lvl1pPr marL="0" indent="0" algn="ctr">
              <a:buNone/>
              <a:defRPr sz="1895"/>
            </a:lvl1pPr>
            <a:lvl2pPr marL="360914" indent="0" algn="ctr">
              <a:buNone/>
              <a:defRPr sz="1579"/>
            </a:lvl2pPr>
            <a:lvl3pPr marL="721827" indent="0" algn="ctr">
              <a:buNone/>
              <a:defRPr sz="1421"/>
            </a:lvl3pPr>
            <a:lvl4pPr marL="1082741" indent="0" algn="ctr">
              <a:buNone/>
              <a:defRPr sz="1263"/>
            </a:lvl4pPr>
            <a:lvl5pPr marL="1443655" indent="0" algn="ctr">
              <a:buNone/>
              <a:defRPr sz="1263"/>
            </a:lvl5pPr>
            <a:lvl6pPr marL="1804568" indent="0" algn="ctr">
              <a:buNone/>
              <a:defRPr sz="1263"/>
            </a:lvl6pPr>
            <a:lvl7pPr marL="2165482" indent="0" algn="ctr">
              <a:buNone/>
              <a:defRPr sz="1263"/>
            </a:lvl7pPr>
            <a:lvl8pPr marL="2526396" indent="0" algn="ctr">
              <a:buNone/>
              <a:defRPr sz="1263"/>
            </a:lvl8pPr>
            <a:lvl9pPr marL="2887309" indent="0" algn="ctr">
              <a:buNone/>
              <a:defRPr sz="12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0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65641" y="546589"/>
            <a:ext cx="1556460" cy="87002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263" y="546589"/>
            <a:ext cx="4579149" cy="87002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2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7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03" y="2559466"/>
            <a:ext cx="6225838" cy="4270521"/>
          </a:xfrm>
        </p:spPr>
        <p:txBody>
          <a:bodyPr anchor="b"/>
          <a:lstStyle>
            <a:lvl1pPr>
              <a:defRPr sz="47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503" y="6870386"/>
            <a:ext cx="6225838" cy="2245766"/>
          </a:xfrm>
        </p:spPr>
        <p:txBody>
          <a:bodyPr/>
          <a:lstStyle>
            <a:lvl1pPr marL="0" indent="0">
              <a:buNone/>
              <a:defRPr sz="1895">
                <a:solidFill>
                  <a:schemeClr val="tx1"/>
                </a:solidFill>
              </a:defRPr>
            </a:lvl1pPr>
            <a:lvl2pPr marL="36091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721827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3pPr>
            <a:lvl4pPr marL="1082741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4pPr>
            <a:lvl5pPr marL="1443655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5pPr>
            <a:lvl6pPr marL="1804568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6pPr>
            <a:lvl7pPr marL="2165482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7pPr>
            <a:lvl8pPr marL="2526396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8pPr>
            <a:lvl9pPr marL="2887309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6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63" y="2732945"/>
            <a:ext cx="3067804" cy="6513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4296" y="2732945"/>
            <a:ext cx="3067804" cy="6513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0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546591"/>
            <a:ext cx="6225838" cy="19843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205" y="2516687"/>
            <a:ext cx="3053705" cy="123338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" y="3750074"/>
            <a:ext cx="3053705" cy="55157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4297" y="2516687"/>
            <a:ext cx="3068744" cy="123338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4297" y="3750074"/>
            <a:ext cx="3068744" cy="55157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8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84426"/>
            <a:ext cx="2328110" cy="2395485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745" y="1478168"/>
            <a:ext cx="3654296" cy="7295772"/>
          </a:xfrm>
        </p:spPr>
        <p:txBody>
          <a:bodyPr/>
          <a:lstStyle>
            <a:lvl1pPr>
              <a:defRPr sz="2526"/>
            </a:lvl1pPr>
            <a:lvl2pPr>
              <a:defRPr sz="2210"/>
            </a:lvl2pPr>
            <a:lvl3pPr>
              <a:defRPr sz="1895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079909"/>
            <a:ext cx="2328110" cy="5705912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3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84426"/>
            <a:ext cx="2328110" cy="2395485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8745" y="1478168"/>
            <a:ext cx="3654296" cy="7295772"/>
          </a:xfrm>
        </p:spPr>
        <p:txBody>
          <a:bodyPr anchor="t"/>
          <a:lstStyle>
            <a:lvl1pPr marL="0" indent="0">
              <a:buNone/>
              <a:defRPr sz="2526"/>
            </a:lvl1pPr>
            <a:lvl2pPr marL="360914" indent="0">
              <a:buNone/>
              <a:defRPr sz="2210"/>
            </a:lvl2pPr>
            <a:lvl3pPr marL="721827" indent="0">
              <a:buNone/>
              <a:defRPr sz="1895"/>
            </a:lvl3pPr>
            <a:lvl4pPr marL="1082741" indent="0">
              <a:buNone/>
              <a:defRPr sz="1579"/>
            </a:lvl4pPr>
            <a:lvl5pPr marL="1443655" indent="0">
              <a:buNone/>
              <a:defRPr sz="1579"/>
            </a:lvl5pPr>
            <a:lvl6pPr marL="1804568" indent="0">
              <a:buNone/>
              <a:defRPr sz="1579"/>
            </a:lvl6pPr>
            <a:lvl7pPr marL="2165482" indent="0">
              <a:buNone/>
              <a:defRPr sz="1579"/>
            </a:lvl7pPr>
            <a:lvl8pPr marL="2526396" indent="0">
              <a:buNone/>
              <a:defRPr sz="1579"/>
            </a:lvl8pPr>
            <a:lvl9pPr marL="2887309" indent="0">
              <a:buNone/>
              <a:defRPr sz="157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079909"/>
            <a:ext cx="2328110" cy="5705912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263" y="546591"/>
            <a:ext cx="6225838" cy="198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263" y="2732945"/>
            <a:ext cx="6225838" cy="651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6262" y="9515402"/>
            <a:ext cx="1624132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1083" y="9515402"/>
            <a:ext cx="2436198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97969" y="9515402"/>
            <a:ext cx="1624132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1827" rtl="0" eaLnBrk="1" latinLnBrk="0" hangingPunct="1">
        <a:lnSpc>
          <a:spcPct val="90000"/>
        </a:lnSpc>
        <a:spcBef>
          <a:spcPct val="0"/>
        </a:spcBef>
        <a:buNone/>
        <a:defRPr sz="3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457" indent="-180457" algn="l" defTabSz="721827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1pPr>
      <a:lvl2pPr marL="541371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02284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63198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624112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985025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345939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706853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3067766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1pPr>
      <a:lvl2pPr marL="360914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2pPr>
      <a:lvl3pPr marL="721827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3pPr>
      <a:lvl4pPr marL="1082741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443655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804568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165482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526396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2887309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6946010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100000" r="-371" b="-13392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60000" r="-100370" b="-3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60000" r="-743" b="-3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60000" r="-100370" b="-2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60000" r="-743" b="-2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58480" r="-100370" b="-100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58480" r="-743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360588" r="-10037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360588" r="-743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76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b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12.5</m:t>
                                </m:r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°≤</m:t>
                                </m:r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0" lang="en-GB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&lt;17.5</m:t>
                                </m:r>
                                <m:r>
                                  <a:rPr kumimoji="0" lang="en-GB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kumimoji="0" lang="en-GB" sz="3000" b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3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or</a:t>
                          </a:r>
                          <a:br>
                            <a:rPr lang="en-GB" sz="30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172.5&lt;</m:t>
                                </m:r>
                                <m:r>
                                  <a:rPr lang="en-GB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kumimoji="0" lang="en-GB" sz="30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≤177.5</m:t>
                                </m:r>
                              </m:oMath>
                            </m:oMathPara>
                          </a14:m>
                          <a:endParaRPr lang="en-GB" sz="30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98148" r="-371" b="-12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50952" r="-10037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50952" r="-743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50952" r="-100370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50952" r="-743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08300" r="-100370" b="-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08300" r="-743" b="-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648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0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b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b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𝐴𝐵𝐷𝐸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0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98148" r="-371" b="-12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50952" r="-10037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50952" r="-743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50952" r="-100370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50952" r="-743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08300" r="-100370" b="-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08300" r="-743" b="-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662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692744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102857" r="-356" b="-135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60169" r="-100534" b="-301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9718" r="-100534" b="-20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60452" r="-100534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359437" r="-10053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BA78532-7C78-A415-A7F4-1541B1190985}"/>
              </a:ext>
            </a:extLst>
          </p:cNvPr>
          <p:cNvGrpSpPr/>
          <p:nvPr/>
        </p:nvGrpSpPr>
        <p:grpSpPr>
          <a:xfrm>
            <a:off x="4281055" y="1558637"/>
            <a:ext cx="1872000" cy="1872000"/>
            <a:chOff x="4281055" y="1558637"/>
            <a:chExt cx="1872000" cy="1872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EFD195D-6483-4835-9834-70CDEFEE38E8}"/>
                </a:ext>
              </a:extLst>
            </p:cNvPr>
            <p:cNvSpPr/>
            <p:nvPr/>
          </p:nvSpPr>
          <p:spPr>
            <a:xfrm>
              <a:off x="4281055" y="1558637"/>
              <a:ext cx="1872000" cy="187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E6D844D-F7ED-4DD2-B472-C7B642C2423A}"/>
                </a:ext>
              </a:extLst>
            </p:cNvPr>
            <p:cNvSpPr/>
            <p:nvPr/>
          </p:nvSpPr>
          <p:spPr>
            <a:xfrm>
              <a:off x="5186575" y="246333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55B9245-D561-4A7D-B05D-EAA65051A9E6}"/>
              </a:ext>
            </a:extLst>
          </p:cNvPr>
          <p:cNvSpPr/>
          <p:nvPr/>
        </p:nvSpPr>
        <p:spPr>
          <a:xfrm>
            <a:off x="4322575" y="37060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C3046F-CB58-474A-942B-931DECB8816E}"/>
              </a:ext>
            </a:extLst>
          </p:cNvPr>
          <p:cNvSpPr/>
          <p:nvPr/>
        </p:nvSpPr>
        <p:spPr>
          <a:xfrm>
            <a:off x="5228095" y="46107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88F240-95AD-4B01-9CEC-D69B3050159F}"/>
              </a:ext>
            </a:extLst>
          </p:cNvPr>
          <p:cNvSpPr/>
          <p:nvPr/>
        </p:nvSpPr>
        <p:spPr>
          <a:xfrm>
            <a:off x="4301793" y="58597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941461-7B90-4561-963A-A26B9F65BEB8}"/>
              </a:ext>
            </a:extLst>
          </p:cNvPr>
          <p:cNvSpPr/>
          <p:nvPr/>
        </p:nvSpPr>
        <p:spPr>
          <a:xfrm>
            <a:off x="5207313" y="67644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078447-F3F4-4176-8DB2-F0995EF1E282}"/>
              </a:ext>
            </a:extLst>
          </p:cNvPr>
          <p:cNvSpPr/>
          <p:nvPr/>
        </p:nvSpPr>
        <p:spPr>
          <a:xfrm>
            <a:off x="4301793" y="8007245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4883B6-CA2D-4AD0-A35E-29231089898F}"/>
              </a:ext>
            </a:extLst>
          </p:cNvPr>
          <p:cNvSpPr/>
          <p:nvPr/>
        </p:nvSpPr>
        <p:spPr>
          <a:xfrm>
            <a:off x="5207313" y="891194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893737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102857" r="-356" b="-135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60169" r="-100534" b="-301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9718" r="-100534" b="-20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60452" r="-100534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359437" r="-10053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EBBC0F5-CD0B-4F8F-A913-8BB12D2F4678}"/>
              </a:ext>
            </a:extLst>
          </p:cNvPr>
          <p:cNvSpPr/>
          <p:nvPr/>
        </p:nvSpPr>
        <p:spPr>
          <a:xfrm>
            <a:off x="4281055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9A40DF-E218-4DBC-97D3-2DB47732EFED}"/>
              </a:ext>
            </a:extLst>
          </p:cNvPr>
          <p:cNvSpPr/>
          <p:nvPr/>
        </p:nvSpPr>
        <p:spPr>
          <a:xfrm>
            <a:off x="5186575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0E53F4-FCFB-49E6-AE31-03B57A64E9B3}"/>
              </a:ext>
            </a:extLst>
          </p:cNvPr>
          <p:cNvSpPr/>
          <p:nvPr/>
        </p:nvSpPr>
        <p:spPr>
          <a:xfrm>
            <a:off x="4322575" y="37060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CD5546-0949-4917-B097-064567E2AEB7}"/>
              </a:ext>
            </a:extLst>
          </p:cNvPr>
          <p:cNvSpPr/>
          <p:nvPr/>
        </p:nvSpPr>
        <p:spPr>
          <a:xfrm>
            <a:off x="5228095" y="46107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6BA23E-424A-45DA-A8F5-DE6C1DB3E478}"/>
              </a:ext>
            </a:extLst>
          </p:cNvPr>
          <p:cNvSpPr/>
          <p:nvPr/>
        </p:nvSpPr>
        <p:spPr>
          <a:xfrm>
            <a:off x="4301793" y="58597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F42323-E209-45B8-8494-A0CF2646F710}"/>
              </a:ext>
            </a:extLst>
          </p:cNvPr>
          <p:cNvSpPr/>
          <p:nvPr/>
        </p:nvSpPr>
        <p:spPr>
          <a:xfrm>
            <a:off x="5207313" y="67644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7931E8-D963-4E09-A464-FAF840456302}"/>
              </a:ext>
            </a:extLst>
          </p:cNvPr>
          <p:cNvSpPr/>
          <p:nvPr/>
        </p:nvSpPr>
        <p:spPr>
          <a:xfrm>
            <a:off x="4301793" y="8007245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0993D0-A7D7-467D-A883-10533DC31F34}"/>
              </a:ext>
            </a:extLst>
          </p:cNvPr>
          <p:cNvSpPr/>
          <p:nvPr/>
        </p:nvSpPr>
        <p:spPr>
          <a:xfrm>
            <a:off x="5207313" y="891194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7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b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17344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99099" r="-356" b="-12675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50342" r="-100534" b="-220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0685" r="-100534" b="-121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08745" r="-100534" b="-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778F28C-FA3D-4445-940B-733FA57D30A6}"/>
              </a:ext>
            </a:extLst>
          </p:cNvPr>
          <p:cNvSpPr/>
          <p:nvPr/>
        </p:nvSpPr>
        <p:spPr>
          <a:xfrm>
            <a:off x="3823767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C8E92D-06C5-4365-83BC-C2509369480D}"/>
              </a:ext>
            </a:extLst>
          </p:cNvPr>
          <p:cNvSpPr/>
          <p:nvPr/>
        </p:nvSpPr>
        <p:spPr>
          <a:xfrm>
            <a:off x="4729287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F10504-BFFE-45EF-B6CC-FE1B5EF39FE7}"/>
              </a:ext>
            </a:extLst>
          </p:cNvPr>
          <p:cNvSpPr/>
          <p:nvPr/>
        </p:nvSpPr>
        <p:spPr>
          <a:xfrm>
            <a:off x="3782247" y="4254128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C884A2-2B6B-48B5-BF02-7087FB7FD98C}"/>
              </a:ext>
            </a:extLst>
          </p:cNvPr>
          <p:cNvSpPr/>
          <p:nvPr/>
        </p:nvSpPr>
        <p:spPr>
          <a:xfrm>
            <a:off x="4687767" y="515882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AB3745-5EDE-4F9C-9E48-51AEC01A4941}"/>
              </a:ext>
            </a:extLst>
          </p:cNvPr>
          <p:cNvSpPr/>
          <p:nvPr/>
        </p:nvSpPr>
        <p:spPr>
          <a:xfrm>
            <a:off x="3782247" y="6949619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2A1A7F-3D34-4011-B241-F1D53D9557CC}"/>
              </a:ext>
            </a:extLst>
          </p:cNvPr>
          <p:cNvSpPr/>
          <p:nvPr/>
        </p:nvSpPr>
        <p:spPr>
          <a:xfrm>
            <a:off x="4687767" y="785432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6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b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7860208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99099" r="-356" b="-12675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50342" r="-100534" b="-220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0685" r="-100534" b="-121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08745" r="-100534" b="-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B58C8C7-3ABE-4B45-9161-005CA0AA3AAC}"/>
              </a:ext>
            </a:extLst>
          </p:cNvPr>
          <p:cNvSpPr/>
          <p:nvPr/>
        </p:nvSpPr>
        <p:spPr>
          <a:xfrm>
            <a:off x="3823767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085A03-6C74-45C4-8B46-1DAFE4CD2A4F}"/>
              </a:ext>
            </a:extLst>
          </p:cNvPr>
          <p:cNvSpPr/>
          <p:nvPr/>
        </p:nvSpPr>
        <p:spPr>
          <a:xfrm>
            <a:off x="4729287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2B2948-D0D9-4ECF-82F6-2FFD95A5EEB7}"/>
              </a:ext>
            </a:extLst>
          </p:cNvPr>
          <p:cNvSpPr/>
          <p:nvPr/>
        </p:nvSpPr>
        <p:spPr>
          <a:xfrm>
            <a:off x="3782247" y="4254128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55D84E-C3F3-4DA4-86A3-FD0A905F546D}"/>
              </a:ext>
            </a:extLst>
          </p:cNvPr>
          <p:cNvSpPr/>
          <p:nvPr/>
        </p:nvSpPr>
        <p:spPr>
          <a:xfrm>
            <a:off x="4687767" y="515882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6E9F9E-2731-4445-977A-19E478CC779C}"/>
              </a:ext>
            </a:extLst>
          </p:cNvPr>
          <p:cNvSpPr/>
          <p:nvPr/>
        </p:nvSpPr>
        <p:spPr>
          <a:xfrm>
            <a:off x="3782247" y="6949619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580725-7FFF-4B89-96B6-2A4355A98DB9}"/>
              </a:ext>
            </a:extLst>
          </p:cNvPr>
          <p:cNvSpPr/>
          <p:nvPr/>
        </p:nvSpPr>
        <p:spPr>
          <a:xfrm>
            <a:off x="4687767" y="785432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5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or</a:t>
                          </a:r>
                          <a:r>
                            <a:rPr lang="en-GB" sz="4400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4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160</m:t>
                              </m:r>
                              <m:r>
                                <a:rPr lang="en-GB" sz="4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100000" r="-371" b="-13392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60000" r="-100370" b="-3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60000" r="-743" b="-3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60000" r="-100370" b="-2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60000" r="-743" b="-2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58480" r="-100370" b="-100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58480" r="-743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360588" r="-10037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360588" r="-743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061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140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  <a:endParaRPr kumimoji="0" lang="en-GB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rbel" panose="020B0503020204020204" pitchFamily="34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44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or</a:t>
                          </a:r>
                          <a:r>
                            <a:rPr lang="en-GB" sz="4400" baseline="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4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170</m:t>
                              </m:r>
                              <m:r>
                                <a:rPr lang="en-GB" sz="44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100000" r="-371" b="-13392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60000" r="-100370" b="-3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60000" r="-743" b="-3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60000" r="-100370" b="-20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60000" r="-743" b="-20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58480" r="-100370" b="-100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58480" r="-743" b="-100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360588" r="-100370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360588" r="-743" b="-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907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b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105</m:t>
                              </m:r>
                              <m:r>
                                <a:rPr lang="en-GB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4400" dirty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 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1" t="-98148" r="-371" b="-12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50952" r="-100370" b="-2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50952" r="-743" b="-2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150952" r="-100370" b="-1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150952" r="-743" b="-1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1" t="-208300" r="-100370" b="-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5" t="-208300" r="-743" b="-7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1442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2966</TotalTime>
  <Words>1053</Words>
  <Application>Microsoft Macintosh PowerPoint</Application>
  <PresentationFormat>Custom</PresentationFormat>
  <Paragraphs>214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Corbel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10</cp:revision>
  <dcterms:created xsi:type="dcterms:W3CDTF">2023-01-01T23:52:02Z</dcterms:created>
  <dcterms:modified xsi:type="dcterms:W3CDTF">2023-01-08T18:00:31Z</dcterms:modified>
</cp:coreProperties>
</file>